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6"/>
  </p:notesMasterIdLst>
  <p:handoutMasterIdLst>
    <p:handoutMasterId r:id="rId7"/>
  </p:handoutMasterIdLst>
  <p:sldIdLst>
    <p:sldId id="409" r:id="rId3"/>
    <p:sldId id="494" r:id="rId4"/>
    <p:sldId id="495" r:id="rId5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94">
          <p15:clr>
            <a:srgbClr val="A4A3A4"/>
          </p15:clr>
        </p15:guide>
        <p15:guide id="2" pos="36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094CE"/>
    <a:srgbClr val="6C92B8"/>
    <a:srgbClr val="ABC1D7"/>
    <a:srgbClr val="FFFFFF"/>
    <a:srgbClr val="C5CDDC"/>
    <a:srgbClr val="D8B98D"/>
    <a:srgbClr val="A8A9AE"/>
    <a:srgbClr val="4E4A47"/>
    <a:srgbClr val="DCDCDC"/>
    <a:srgbClr val="F0F0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>
        <p:scale>
          <a:sx n="75" d="100"/>
          <a:sy n="75" d="100"/>
        </p:scale>
        <p:origin x="-2022" y="-930"/>
      </p:cViewPr>
      <p:guideLst>
        <p:guide orient="horz" pos="2194"/>
        <p:guide pos="36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Noto Sans S Chinese Medium" panose="020B0600000000000000" charset="-122"/>
              </a:rPr>
              <a:pPr/>
              <a:t>2023/11/24</a:t>
            </a:fld>
            <a:endParaRPr lang="zh-CN" altLang="en-US">
              <a:ea typeface="Noto Sans S Chinese Medium" panose="020B06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Noto Sans S Chinese Medium" panose="020B0600000000000000" charset="-122"/>
              </a:rPr>
              <a:pPr/>
              <a:t>‹#›</a:t>
            </a:fld>
            <a:endParaRPr lang="zh-CN" altLang="en-US">
              <a:ea typeface="Noto Sans S Chinese Medium" panose="020B0600000000000000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hyperlink" Target="http://www.1ppt.com/moban/" TargetMode="Externa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Noto Sans S Chinese Medium" panose="020B06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Noto Sans S Chinese Medium" panose="020B0600000000000000" charset="-122"/>
                <a:ea typeface="Noto Sans S Chinese Medium" panose="020B0600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Noto Sans S Chinese Medium" panose="020B0600000000000000" charset="-122"/>
                <a:ea typeface="Noto Sans S Chinese Medium" panose="020B0600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3"/>
          <p:cNvSpPr txBox="1"/>
          <p:nvPr userDrawn="1"/>
        </p:nvSpPr>
        <p:spPr>
          <a:xfrm>
            <a:off x="1061900" y="661548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10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2023/11/24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0"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0">
              <a:srgbClr val="F0F0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46DB4D4-3EB2-DB75-325B-1B35B857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110" t="10561" r="8119" b="26928"/>
          <a:stretch/>
        </p:blipFill>
        <p:spPr>
          <a:xfrm>
            <a:off x="0" y="-4677"/>
            <a:ext cx="12192000" cy="68626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5764" y="1739840"/>
            <a:ext cx="470535" cy="16252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36132" y="1739840"/>
            <a:ext cx="8311891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kumimoji="0" lang="zh-CN" altLang="en-US" sz="3200" b="1" u="none" strike="noStrike" kern="1200" cap="none" spc="500" normalizeH="0" baseline="0" noProof="0" dirty="0">
                <a:ln>
                  <a:noFill/>
                </a:ln>
                <a:solidFill>
                  <a:srgbClr val="2094CE"/>
                </a:solidFill>
                <a:effectLst/>
                <a:uLnTx/>
                <a:uFillTx/>
                <a:cs typeface="+mn-ea"/>
                <a:sym typeface="+mn-lt"/>
              </a:rPr>
              <a:t>永春</a:t>
            </a:r>
            <a:r>
              <a:rPr kumimoji="0" lang="zh-CN" altLang="en-US" sz="3200" b="1" u="none" strike="noStrike" kern="1200" cap="none" spc="500" normalizeH="0" baseline="0" noProof="0" dirty="0" smtClean="0">
                <a:ln>
                  <a:noFill/>
                </a:ln>
                <a:solidFill>
                  <a:srgbClr val="2094CE"/>
                </a:solidFill>
                <a:effectLst/>
                <a:uLnTx/>
                <a:uFillTx/>
                <a:cs typeface="+mn-ea"/>
                <a:sym typeface="+mn-lt"/>
              </a:rPr>
              <a:t>县留安济川</a:t>
            </a:r>
            <a:r>
              <a:rPr kumimoji="0" lang="en-US" altLang="zh-CN" sz="3200" b="1" u="none" strike="noStrike" kern="1200" cap="none" spc="500" normalizeH="0" baseline="0" noProof="0" dirty="0" smtClean="0">
                <a:ln>
                  <a:noFill/>
                </a:ln>
                <a:solidFill>
                  <a:srgbClr val="2094CE"/>
                </a:solidFill>
                <a:effectLst/>
                <a:uLnTx/>
                <a:uFillTx/>
                <a:cs typeface="+mn-ea"/>
                <a:sym typeface="+mn-lt"/>
              </a:rPr>
              <a:t>350525-07-E-33</a:t>
            </a:r>
            <a:r>
              <a:rPr lang="zh-CN" altLang="en-US" sz="3200" b="1" spc="500" dirty="0" smtClean="0">
                <a:solidFill>
                  <a:srgbClr val="2094CE"/>
                </a:solidFill>
                <a:cs typeface="+mn-ea"/>
                <a:sym typeface="+mn-lt"/>
              </a:rPr>
              <a:t>地块</a:t>
            </a:r>
            <a:endParaRPr lang="en-US" altLang="zh-CN" sz="3200" b="1" spc="500" dirty="0" smtClean="0">
              <a:solidFill>
                <a:srgbClr val="2094CE"/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3200" b="1" spc="500" dirty="0" smtClean="0">
                <a:solidFill>
                  <a:srgbClr val="2094CE"/>
                </a:solidFill>
                <a:cs typeface="+mn-ea"/>
                <a:sym typeface="+mn-lt"/>
              </a:rPr>
              <a:t>控制性详细规划动态维护</a:t>
            </a:r>
            <a:endParaRPr lang="en-US" altLang="zh-CN" sz="3200" b="1" spc="500" dirty="0">
              <a:solidFill>
                <a:srgbClr val="2094CE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36132" y="2894944"/>
            <a:ext cx="76628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kumimoji="0" lang="zh-CN" altLang="en-US" sz="2400" i="0" u="none" strike="noStrike" kern="1200" cap="none" spc="500" normalizeH="0" baseline="0" noProof="0" dirty="0">
                <a:ln>
                  <a:noFill/>
                </a:ln>
                <a:solidFill>
                  <a:srgbClr val="4E4A47"/>
                </a:solidFill>
                <a:effectLst/>
                <a:uLnTx/>
                <a:uFillTx/>
                <a:cs typeface="+mn-ea"/>
                <a:sym typeface="+mn-lt"/>
              </a:rPr>
              <a:t>动态维护前后</a:t>
            </a:r>
            <a:r>
              <a:rPr kumimoji="0" lang="zh-CN" altLang="en-US" sz="2400" i="0" u="none" strike="noStrike" kern="1200" cap="none" spc="500" normalizeH="0" baseline="0" noProof="0" dirty="0" smtClean="0">
                <a:ln>
                  <a:noFill/>
                </a:ln>
                <a:solidFill>
                  <a:srgbClr val="4E4A47"/>
                </a:solidFill>
                <a:effectLst/>
                <a:uLnTx/>
                <a:uFillTx/>
                <a:cs typeface="+mn-ea"/>
                <a:sym typeface="+mn-lt"/>
              </a:rPr>
              <a:t>对比</a:t>
            </a:r>
            <a:endParaRPr kumimoji="0" lang="zh-CN" altLang="en-US" sz="2400" i="0" u="none" strike="noStrike" kern="1200" cap="none" spc="500" normalizeH="0" baseline="0" noProof="0" dirty="0">
              <a:ln>
                <a:noFill/>
              </a:ln>
              <a:solidFill>
                <a:srgbClr val="4E4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8458" y="362882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6880" y="0"/>
            <a:ext cx="326390" cy="6254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977265" y="226695"/>
            <a:ext cx="858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永春</a:t>
            </a:r>
            <a:r>
              <a:rPr lang="zh-CN" altLang="en-US" sz="2000" b="1" dirty="0" smtClean="0">
                <a:solidFill>
                  <a:srgbClr val="2094CE"/>
                </a:solidFill>
                <a:cs typeface="+mn-ea"/>
                <a:sym typeface="+mn-lt"/>
              </a:rPr>
              <a:t>县县留安济川</a:t>
            </a:r>
            <a:r>
              <a:rPr lang="en-US" altLang="zh-CN" sz="2000" b="1" dirty="0" smtClean="0">
                <a:solidFill>
                  <a:srgbClr val="2094CE"/>
                </a:solidFill>
                <a:cs typeface="+mn-ea"/>
                <a:sym typeface="+mn-lt"/>
              </a:rPr>
              <a:t>350525-07-E-33</a:t>
            </a:r>
            <a:r>
              <a:rPr lang="zh-CN" altLang="en-US" sz="2000" b="1" dirty="0" smtClean="0">
                <a:solidFill>
                  <a:srgbClr val="2094CE"/>
                </a:solidFill>
                <a:cs typeface="+mn-ea"/>
                <a:sym typeface="+mn-lt"/>
              </a:rPr>
              <a:t>地块控规动态维护前</a:t>
            </a:r>
            <a:endParaRPr lang="zh-CN" altLang="en-US" sz="2000" b="1" dirty="0">
              <a:solidFill>
                <a:srgbClr val="2094CE"/>
              </a:solidFill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188" y="904875"/>
            <a:ext cx="8521183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87129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6880" y="0"/>
            <a:ext cx="326390" cy="6254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977265" y="226695"/>
            <a:ext cx="858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2094CE"/>
                </a:solidFill>
                <a:cs typeface="+mn-ea"/>
                <a:sym typeface="+mn-lt"/>
              </a:rPr>
              <a:t>永春县县留安济川</a:t>
            </a:r>
            <a:r>
              <a:rPr lang="en-US" altLang="zh-CN" sz="2000" b="1" dirty="0" smtClean="0">
                <a:solidFill>
                  <a:srgbClr val="2094CE"/>
                </a:solidFill>
                <a:cs typeface="+mn-ea"/>
                <a:sym typeface="+mn-lt"/>
              </a:rPr>
              <a:t>350525-07-E-33</a:t>
            </a:r>
            <a:r>
              <a:rPr lang="zh-CN" altLang="en-US" sz="2000" b="1" dirty="0" smtClean="0">
                <a:solidFill>
                  <a:srgbClr val="2094CE"/>
                </a:solidFill>
                <a:cs typeface="+mn-ea"/>
                <a:sym typeface="+mn-lt"/>
              </a:rPr>
              <a:t>地块控规动态维护后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701" y="835240"/>
            <a:ext cx="8610600" cy="602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87129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d8b6053-16c0-4157-84bc-fae56ce8541e"/>
  <p:tag name="COMMONDATA" val="eyJoZGlkIjoiMWJkM2Y3YWIwN2JjM2M0M2ZiMDkyNzUyZDA5OWQ3M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PPT模板免费下载：PPT汇 www.ppthui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bsi5ocrr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pct25">
          <a:fgClr>
            <a:srgbClr val="D8B98D"/>
          </a:fgClr>
          <a:bgClr>
            <a:schemeClr val="bg1"/>
          </a:bgClr>
        </a:patt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oto Sans S Chinese Medium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Noto Sans S Chinese Medium"/>
        <a:font script="Hebr" typeface="Noto Sans S Chinese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Noto Sans S Chinese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oto Sans S Chinese Medium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Noto Sans S Chinese Medium"/>
        <a:font script="Hebr" typeface="Noto Sans S Chinese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Noto Sans S Chinese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46</Words>
  <Application>Microsoft Office PowerPoint</Application>
  <PresentationFormat>自定义</PresentationFormat>
  <Paragraphs>5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5" baseType="lpstr">
      <vt:lpstr>PPT模板免费下载：PPT汇 www.ppthui.com</vt:lpstr>
      <vt:lpstr>自定义设计方案</vt:lpstr>
      <vt:lpstr>幻灯片 1</vt:lpstr>
      <vt:lpstr>幻灯片 2</vt:lpstr>
      <vt:lpstr>幻灯片 3</vt:lpstr>
    </vt:vector>
  </TitlesOfParts>
  <Manager>第一PPT</Manager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第一PPT</dc:creator>
  <cp:keywords>www.1ppt.com</cp:keywords>
  <dc:description>www.1ppt.com</dc:description>
  <cp:lastModifiedBy>PC</cp:lastModifiedBy>
  <cp:revision>201</cp:revision>
  <dcterms:created xsi:type="dcterms:W3CDTF">2019-06-19T02:08:00Z</dcterms:created>
  <dcterms:modified xsi:type="dcterms:W3CDTF">2023-11-24T03:24:19Z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F360AE7E19D249BD85428AEAE967E7C3</vt:lpwstr>
  </property>
</Properties>
</file>