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"/>
  </p:notesMasterIdLst>
  <p:handoutMasterIdLst>
    <p:handoutMasterId r:id="rId7"/>
  </p:handoutMasterIdLst>
  <p:sldIdLst>
    <p:sldId id="409" r:id="rId3"/>
    <p:sldId id="448" r:id="rId4"/>
    <p:sldId id="494" r:id="rId5"/>
  </p:sldIdLst>
  <p:sldSz cx="12192000" cy="6858000"/>
  <p:notesSz cx="6735763" cy="9866313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4">
          <p15:clr>
            <a:srgbClr val="A4A3A4"/>
          </p15:clr>
        </p15:guide>
        <p15:guide id="2" pos="36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94CE"/>
    <a:srgbClr val="6C92B8"/>
    <a:srgbClr val="ABC1D7"/>
    <a:srgbClr val="FFFFFF"/>
    <a:srgbClr val="C5CDDC"/>
    <a:srgbClr val="D8B98D"/>
    <a:srgbClr val="A8A9AE"/>
    <a:srgbClr val="4E4A47"/>
    <a:srgbClr val="DCDCDC"/>
    <a:srgbClr val="F0F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234" y="150"/>
      </p:cViewPr>
      <p:guideLst>
        <p:guide orient="horz" pos="2194"/>
        <p:guide pos="36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Noto Sans S Chinese Medium" panose="020B0600000000000000" charset="-122"/>
              </a:rPr>
              <a:pPr/>
              <a:t>2024/1/10</a:t>
            </a:fld>
            <a:endParaRPr lang="zh-CN" altLang="en-US">
              <a:ea typeface="Noto Sans S Chinese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Noto Sans S Chinese Medium" panose="020B0600000000000000" charset="-122"/>
              </a:rPr>
              <a:pPr/>
              <a:t>‹#›</a:t>
            </a:fld>
            <a:endParaRPr lang="zh-CN" altLang="en-US">
              <a:ea typeface="Noto Sans S Chinese Medium" panose="020B0600000000000000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Noto Sans S Chinese Medium" panose="020B06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3"/>
          <p:cNvSpPr txBox="1"/>
          <p:nvPr userDrawn="1"/>
        </p:nvSpPr>
        <p:spPr>
          <a:xfrm>
            <a:off x="1061900" y="661548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0">
              <a:srgbClr val="F0F0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46DB4D4-3EB2-DB75-325B-1B35B857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10" t="10561" r="8119" b="26928"/>
          <a:stretch/>
        </p:blipFill>
        <p:spPr>
          <a:xfrm>
            <a:off x="0" y="-4677"/>
            <a:ext cx="12192000" cy="6862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6464" y="1739840"/>
            <a:ext cx="470535" cy="1625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26832" y="1739840"/>
            <a:ext cx="8311699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kumimoji="0" lang="zh-CN" altLang="en-US" sz="3200" b="1" u="none" strike="noStrike" kern="1200" cap="none" spc="500" normalizeH="0" baseline="0" noProof="0" dirty="0">
                <a:ln>
                  <a:noFill/>
                </a:ln>
                <a:solidFill>
                  <a:srgbClr val="2094CE"/>
                </a:solidFill>
                <a:effectLst/>
                <a:uLnTx/>
                <a:uFillTx/>
                <a:cs typeface="+mn-ea"/>
                <a:sym typeface="+mn-lt"/>
              </a:rPr>
              <a:t>永春</a:t>
            </a:r>
            <a:r>
              <a:rPr kumimoji="0" lang="zh-CN" altLang="en-US" sz="3200" b="1" u="none" strike="noStrike" kern="1200" cap="none" spc="500" normalizeH="0" baseline="0" noProof="0" dirty="0" smtClean="0">
                <a:ln>
                  <a:noFill/>
                </a:ln>
                <a:solidFill>
                  <a:srgbClr val="2094CE"/>
                </a:solidFill>
                <a:effectLst/>
                <a:uLnTx/>
                <a:uFillTx/>
                <a:cs typeface="+mn-ea"/>
                <a:sym typeface="+mn-lt"/>
              </a:rPr>
              <a:t>县</a:t>
            </a:r>
            <a:r>
              <a:rPr lang="zh-CN" altLang="en-US" sz="3200" b="1" spc="500" dirty="0" smtClean="0">
                <a:solidFill>
                  <a:srgbClr val="2094CE"/>
                </a:solidFill>
                <a:cs typeface="+mn-ea"/>
                <a:sym typeface="+mn-lt"/>
              </a:rPr>
              <a:t>城西片区</a:t>
            </a:r>
            <a:r>
              <a:rPr lang="en-US" altLang="zh-CN" sz="3200" b="1" spc="500" dirty="0" smtClean="0">
                <a:solidFill>
                  <a:srgbClr val="2094CE"/>
                </a:solidFill>
                <a:cs typeface="+mn-ea"/>
                <a:sym typeface="+mn-lt"/>
              </a:rPr>
              <a:t>350525-06-A-19</a:t>
            </a:r>
            <a:r>
              <a:rPr lang="zh-CN" altLang="en-US" sz="3200" b="1" spc="500" dirty="0" smtClean="0">
                <a:solidFill>
                  <a:srgbClr val="2094CE"/>
                </a:solidFill>
                <a:cs typeface="+mn-ea"/>
                <a:sym typeface="+mn-lt"/>
              </a:rPr>
              <a:t>地块</a:t>
            </a:r>
            <a:endParaRPr lang="en-US" altLang="zh-CN" sz="3200" b="1" spc="500" dirty="0" smtClean="0">
              <a:solidFill>
                <a:srgbClr val="2094CE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3200" b="1" spc="500" dirty="0" smtClean="0">
                <a:solidFill>
                  <a:srgbClr val="2094CE"/>
                </a:solidFill>
                <a:cs typeface="+mn-ea"/>
                <a:sym typeface="+mn-lt"/>
              </a:rPr>
              <a:t>控制性详细规划动态维护</a:t>
            </a:r>
            <a:endParaRPr lang="en-US" altLang="zh-CN" sz="3200" b="1" spc="500" dirty="0">
              <a:solidFill>
                <a:srgbClr val="2094CE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26832" y="2894944"/>
            <a:ext cx="76628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2400" i="0" u="none" strike="noStrike" kern="1200" cap="none" spc="500" normalizeH="0" baseline="0" noProof="0" dirty="0">
                <a:ln>
                  <a:noFill/>
                </a:ln>
                <a:solidFill>
                  <a:srgbClr val="4E4A47"/>
                </a:solidFill>
                <a:effectLst/>
                <a:uLnTx/>
                <a:uFillTx/>
                <a:cs typeface="+mn-ea"/>
                <a:sym typeface="+mn-lt"/>
              </a:rPr>
              <a:t>动态维护前后对比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8458" y="362882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265" y="226695"/>
            <a:ext cx="858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永春</a:t>
            </a:r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县城西片区</a:t>
            </a:r>
            <a:r>
              <a:rPr lang="en-US" altLang="zh-CN" sz="2000" b="1" dirty="0" smtClean="0">
                <a:solidFill>
                  <a:srgbClr val="2094CE"/>
                </a:solidFill>
                <a:cs typeface="+mn-ea"/>
                <a:sym typeface="+mn-lt"/>
              </a:rPr>
              <a:t>350525-06-A-19</a:t>
            </a:r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地块控规动态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维护前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360" y="1177171"/>
            <a:ext cx="8516690" cy="53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265" y="226695"/>
            <a:ext cx="7215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永春</a:t>
            </a:r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县城西片区</a:t>
            </a:r>
            <a:r>
              <a:rPr lang="en-US" altLang="zh-CN" sz="2000" b="1" dirty="0" smtClean="0">
                <a:solidFill>
                  <a:srgbClr val="2094CE"/>
                </a:solidFill>
                <a:cs typeface="+mn-ea"/>
                <a:sym typeface="+mn-lt"/>
              </a:rPr>
              <a:t>350525-06-A-19</a:t>
            </a:r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地块控规动态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维护后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360" y="1177171"/>
            <a:ext cx="8516690" cy="53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0701" y="1172314"/>
            <a:ext cx="8534400" cy="535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87129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8b6053-16c0-4157-84bc-fae56ce8541e"/>
  <p:tag name="COMMONDATA" val="eyJoZGlkIjoiMWJkM2Y3YWIwN2JjM2M0M2ZiMDkyNzUyZDA5OWQ3M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PPT模板免费下载：PPT汇 www.ppthui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bsi5ocrr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25">
          <a:fgClr>
            <a:srgbClr val="D8B98D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41</Words>
  <Application>Microsoft Office PowerPoint</Application>
  <PresentationFormat>自定义</PresentationFormat>
  <Paragraphs>5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PPT模板免费下载：PPT汇 www.ppthui.com</vt:lpstr>
      <vt:lpstr>自定义设计方案</vt:lpstr>
      <vt:lpstr>幻灯片 1</vt:lpstr>
      <vt:lpstr>幻灯片 2</vt:lpstr>
      <vt:lpstr>幻灯片 3</vt:lpstr>
    </vt:vector>
  </TitlesOfParts>
  <Manager>第一PPT</Manager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陈文剑</cp:lastModifiedBy>
  <cp:revision>192</cp:revision>
  <dcterms:created xsi:type="dcterms:W3CDTF">2019-06-19T02:08:00Z</dcterms:created>
  <dcterms:modified xsi:type="dcterms:W3CDTF">2024-01-10T02:25:46Z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F360AE7E19D249BD85428AEAE967E7C3</vt:lpwstr>
  </property>
</Properties>
</file>